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6191-1F1E-49E1-8B72-FAF06DB6ED80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E4DCB-ABFA-4C3F-BA1E-2DA57E84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6191-1F1E-49E1-8B72-FAF06DB6ED80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E4DCB-ABFA-4C3F-BA1E-2DA57E84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07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6191-1F1E-49E1-8B72-FAF06DB6ED80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E4DCB-ABFA-4C3F-BA1E-2DA57E84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951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6191-1F1E-49E1-8B72-FAF06DB6ED80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E4DCB-ABFA-4C3F-BA1E-2DA57E84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49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6191-1F1E-49E1-8B72-FAF06DB6ED80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E4DCB-ABFA-4C3F-BA1E-2DA57E84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83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6191-1F1E-49E1-8B72-FAF06DB6ED80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E4DCB-ABFA-4C3F-BA1E-2DA57E84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40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6191-1F1E-49E1-8B72-FAF06DB6ED80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E4DCB-ABFA-4C3F-BA1E-2DA57E84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30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6191-1F1E-49E1-8B72-FAF06DB6ED80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E4DCB-ABFA-4C3F-BA1E-2DA57E84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8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6191-1F1E-49E1-8B72-FAF06DB6ED80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E4DCB-ABFA-4C3F-BA1E-2DA57E84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1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6191-1F1E-49E1-8B72-FAF06DB6ED80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E4DCB-ABFA-4C3F-BA1E-2DA57E84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46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6191-1F1E-49E1-8B72-FAF06DB6ED80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E4DCB-ABFA-4C3F-BA1E-2DA57E84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236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36191-1F1E-49E1-8B72-FAF06DB6ED80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E4DCB-ABFA-4C3F-BA1E-2DA57E844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36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64135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About James Bond (The Ornithologist)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352800"/>
            <a:ext cx="3300871" cy="2901156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990600"/>
            <a:ext cx="3008313" cy="5135563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Born in the suburbs of Philadelphia in 1900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Mother died while young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Family moved to England in time for WWI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Came back to </a:t>
            </a:r>
            <a:r>
              <a:rPr lang="en-US" sz="1600" dirty="0" err="1" smtClean="0"/>
              <a:t>Phila</a:t>
            </a:r>
            <a:r>
              <a:rPr lang="en-US" sz="1600" dirty="0" smtClean="0"/>
              <a:t>, in the early ‘20s to study banking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Began a relationship with the Academy Of Natural Sciences pertaining to ornithology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In trips to Jamaica discovered the true relationship of bird formation in the Americas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Discovered what is called the James Bond line of </a:t>
            </a:r>
            <a:r>
              <a:rPr lang="en-US" sz="1600" dirty="0" err="1" smtClean="0"/>
              <a:t>demarkation</a:t>
            </a: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Wrote “Birds of the West Indies” in 1936, reissued in 1948 and 1960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Theoretically this book and the book’s author’s name was used by Ian Fleming to name his character.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557" y="643128"/>
            <a:ext cx="3305077" cy="248107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595" y="304800"/>
            <a:ext cx="1905000" cy="2883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52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About James Bond (The Ornithologist)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James Bond (The Ornithologist)</dc:title>
  <dc:creator>Windows User</dc:creator>
  <cp:lastModifiedBy>Windows User</cp:lastModifiedBy>
  <cp:revision>2</cp:revision>
  <dcterms:created xsi:type="dcterms:W3CDTF">2013-02-28T10:52:10Z</dcterms:created>
  <dcterms:modified xsi:type="dcterms:W3CDTF">2013-02-28T11:11:10Z</dcterms:modified>
</cp:coreProperties>
</file>